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Placing 'camera' on top X-Y view.</a:t>
            </a:r>
          </a:p>
          <a:p>
            <a:r>
              <a:t>This gives us a very nice overview of what for call the</a:t>
            </a:r>
          </a:p>
          <a:p>
            <a:r>
              <a:t>'coverage map'.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RX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TX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Knowing the derivative would be useful...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With the emergence of Machine Learning frameworks,</a:t>
            </a:r>
          </a:p>
          <a:p>
            <a:r>
              <a:t>autodiff has become the norm.</a:t>
            </a:r>
          </a:p>
          <a:p/>
          <a:p>
            <a:r>
              <a:t>You just need to write the code using</a:t>
            </a:r>
          </a:p>
          <a:p>
            <a:r>
              <a:t>their 'primitives'.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E.g., with JAX, you can use a syntax similar to</a:t>
            </a:r>
          </a:p>
          <a:p>
            <a:r>
              <a:t>NumPy and get grad for free!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Maybe one of the most recent and popular work on</a:t>
            </a:r>
          </a:p>
          <a:p>
            <a:r>
              <a:t>DRT applied to radio-propagation is Sionna.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auto-diff, they have created</a:t>
            </a:r>
          </a:p>
          <a:p>
            <a:r>
              <a:t>an easy to use radio-network optimization tool.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RT's implementation presents many challenges,</a:t>
            </a:r>
          </a:p>
          <a:p>
            <a:r>
              <a:t>mainly the exponential number of paths we can test.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Differentiable 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Another challenge is the total path coverage versus</a:t>
            </a:r>
          </a:p>
          <a:p>
            <a:r>
              <a:t>the order and types of interaction considered.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add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if we add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Present work and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problem is only piecewise diff. and continuous.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Constraints about our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 has received an increased interest in the recent year the from</a:t>
            </a:r>
          </a:p>
          <a:p>
            <a:r>
              <a:t>the radio propagation community.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animate 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Thanks to that, and other things, we can create a fully DRT!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create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Let's see how it converge.</a:t>
            </a:r>
          </a:p>
          <a:p/>
          <a:p>
            <a:r>
              <a:t>Actually, tests have shown:</a:t>
            </a:r>
          </a:p>
          <a:p/>
          <a:p>
            <a:r>
              <a:t>1.5 to 2 increase in success rate,</a:t>
            </a:r>
          </a:p>
          <a:p>
            <a:r>
              <a:t>where 92% to 98% of already successful runs still converge</a:t>
            </a:r>
          </a:p>
          <a:p>
            <a:r>
              <a:t>with our method.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are often interested on computing the received</a:t>
            </a:r>
          </a:p>
          <a:p>
            <a:r>
              <a:t>power as a function of the position.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Relationship Id="rId5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ec09aa72b4c2f92ed481d401f8826a2a48e1905cb7c4d77be6a36a2a5feb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537593424bb46c6386acc369f40d9b7133d3c093864c8257de3731be005814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80cb8ef4951199e211f5b598ea77ffdefa192fa3e2e8b0bbb789f5800a213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c1d5aec1d396899978ba91901390bbd9a92b7c36d876f2bb4b097c9e06b2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d15d54c27976543d692766455d2c59ea81ae8e08c5b7e82dc65b1a9423ba5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471220372427a396d30dcc6a616e7790f74d21a50704bce6e2f4a54aaf024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7ab16a753465257e510664b7d2dcfd9cb76ab52c37b0e923dd40bccc6c1f4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db44af12a846618ef93e7257eed1a9d550b248a337f55bbcabb8a3a19c167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2bba25f8482510273089aca2d75fd9c0f63bee131f318cce981d0c81eceb45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9f5adaef686d137a9675fcfd2e266ad471fdc938cd6f47ed2b84944dde408c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2f21f5c988de2e36ad8a9b0abb24a93064cab0a326a40412379f42759da66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30d2990a5075aa652cceb9094ab7f68787d4f4fc779eabd9ffedf38fc9142f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b87ee0935390f80d24e14837228247408217f59a0bcd7e01c754c7df8f74c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06f2a955f82cfc61ca313219793a99f21c48fb56e7b3f03fef1819ae3f3fcc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d1bb019c577d8aa28a16584330c1b9a45ffaeccfda6126738f23758549ee6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37c259203c05d0892ac6587d17c4037244c52d7f83658fde994d8736744317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101ce42c11fc24449ccd57d4ab19817ab62cdf985cc0db5d4883e7bd5c948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55cd5bcaf143459f2aa51ebab2547ce042cf3b8bfddc4b2266a099a281039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a06fb0450609fea5073813c998584f2da9569ac9645b885440fd99b917b0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3e9222ec5253c1ea4f76770349fbf8c7001b39fe7db9a409487a06a6ea1df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a51408359d1ca924951b8ec92174f3baf5caa7a516850ae0d0f85d3f63d74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24d4ad7d9b2ad8752b56954a56f406375cf9094aafc473a90a8574f116037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1d2057f7ea2d965d20c257d3e1b76220b666babbfde090fb2ac04b105aafaa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176617c2488ca0afcae9d397984993ad14cfb9a425681a982b6b3f33ec584c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20551f20d3c8dc249b44a95edd9984e28b1b4ed0618852a93422f9a916c43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5713f1570931d101b65756e9fd56a554cf14fca5aa114a2520202d5148740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1eb4e52b46286467edb725cf6cf68dad17d84baa43b50d44d4a037b478bd8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b16e6713613abe6cee708569a415d6e0cee5f41bc85dae070aaaeba0cfa2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1dbb211d5429b38289bde4d289f0472815ff88f4a398605dcdb2a5914d596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2d1364b2d8f270eb2e80fca382bfbfa06c493c1da5dab79e307ee55790350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626b4861bde6076d2144426acac5e38e6035eace062533eec12d40e1c4706a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0f26d508b613de487a63dc7464fc10f9e79d0ce890630625798aca001b216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1e47bada3efed52db583eae68bca87555c00313ab02ed2519b51432336f27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6df46d6422c2757da0098d995d934838226e0f5889871b797df978fd8b575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7e63ee0dd150228067685df1af6e9a2ee0979d7a07022ee28d9407cb79099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c115e63fedc085d7d1fb1246ab00ecdbc48404b031f71020a55fc774ce9f0c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4f1aa693afefab3b57de4a3a22213c535fbb27de61823731bee9e9195d25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d8e2cbdcbb234ee2255d0d12affb718932aa3fab79ab71acf40374dc9d201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db3ad2716e808e942f63960dce227019acb5174202c2143fef2bbc263a7d3f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f568a7ea2ce39a15735e6f2376bdd22e151a79e0e394b1dad98e59210eb873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